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1C7429EA-ABFE-4E59-85BB-A47AF85E82A8}">
  <a:tblStyle styleId="{1C7429EA-ABFE-4E59-85BB-A47AF85E82A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0a562bff_0_0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0a562bf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487508" y="129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{1C7429EA-ABFE-4E59-85BB-A47AF85E82A8}</a:tableStyleId>
              </a:tblPr>
              <a:tblGrid>
                <a:gridCol w="1943400"/>
                <a:gridCol w="1943400"/>
                <a:gridCol w="1943400"/>
                <a:gridCol w="1943400"/>
                <a:gridCol w="1943400"/>
              </a:tblGrid>
              <a:tr h="5962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Startup name: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1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Stage:</a:t>
                      </a:r>
                      <a:endParaRPr b="1" sz="11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grid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1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Mission Statement: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hMerge="1"/>
              </a:tr>
              <a:tr h="2096625"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Problem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top 1-3 problems for</a:t>
                      </a: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users</a:t>
                      </a: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that you think are worth solving?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Solution</a:t>
                      </a:r>
                      <a:r>
                        <a:rPr b="1" lang="en" sz="12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solutions proposed by you to these problems?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Unique Value Proposition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a single, compelling reason you are different and worth paying attention to? How does your solution solve the user’s problem in a way that’s valued?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Unfair Advantage</a:t>
                      </a:r>
                      <a:r>
                        <a:rPr b="1" lang="en" sz="1200">
                          <a:solidFill>
                            <a:srgbClr val="3C78D8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 </a:t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something that your have that cannot be bought or copied by the competition?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Customer Segments 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is the profile of your target users? 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2119875"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Key Metrics 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key numbers that tell you how your business is doing?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Channels 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the different touchpoints between you and the user?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vMerge="1"/>
              </a:tr>
              <a:tr h="10514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Cost Structure 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are your fixed and variable costs? What are your capital and operational costs?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  <a:tc vMerge="1"/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Revenue Streams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do you generate revenue</a:t>
                      </a: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?</a:t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432850" y="548950"/>
            <a:ext cx="2554800" cy="38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STARTUP CANVAS</a:t>
            </a:r>
            <a:endParaRPr b="1">
              <a:solidFill>
                <a:srgbClr val="68ACE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